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0072" autoAdjust="0"/>
  </p:normalViewPr>
  <p:slideViewPr>
    <p:cSldViewPr>
      <p:cViewPr varScale="1">
        <p:scale>
          <a:sx n="73" d="100"/>
          <a:sy n="73" d="100"/>
        </p:scale>
        <p:origin x="-12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58123-B9B9-446A-ADE9-F9956BEA75B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9FBCB-7AC0-4FE8-9F3B-39A9C51F80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9FBCB-7AC0-4FE8-9F3B-39A9C51F80E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786058"/>
            <a:ext cx="6400800" cy="1752600"/>
          </a:xfrm>
        </p:spPr>
        <p:txBody>
          <a:bodyPr/>
          <a:lstStyle/>
          <a:p>
            <a:r>
              <a:rPr lang="ru-RU" dirty="0" smtClean="0"/>
              <a:t>«Как повзрослели и чему научились наши дети за этот год.»</a:t>
            </a:r>
          </a:p>
          <a:p>
            <a:r>
              <a:rPr lang="ru-RU" dirty="0" smtClean="0"/>
              <a:t>«Организация летнего отдыха «детей.»</a:t>
            </a:r>
          </a:p>
          <a:p>
            <a:r>
              <a:rPr lang="ru-RU" dirty="0" smtClean="0"/>
              <a:t>«Оформление летнего участка группы.»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Родительское собрание.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с водой.</a:t>
            </a:r>
            <a:endParaRPr lang="ru-RU" dirty="0"/>
          </a:p>
        </p:txBody>
      </p:sp>
      <p:pic>
        <p:nvPicPr>
          <p:cNvPr id="4" name="Содержимое 3" descr="178998_DSCN5080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017944"/>
            <a:ext cx="7643866" cy="5732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Играем в семью.</a:t>
            </a:r>
            <a:endParaRPr lang="ru-RU" dirty="0"/>
          </a:p>
        </p:txBody>
      </p:sp>
      <p:pic>
        <p:nvPicPr>
          <p:cNvPr id="4" name="Содержимое 3" descr="178992_preview_DSCN5090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071520"/>
            <a:ext cx="7715304" cy="5786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Конструируем дом большой…</a:t>
            </a:r>
            <a:endParaRPr lang="ru-RU" dirty="0"/>
          </a:p>
        </p:txBody>
      </p:sp>
      <p:pic>
        <p:nvPicPr>
          <p:cNvPr id="4" name="Содержимое 3" descr="178994_DSCN5087.jpe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47690" y="1285860"/>
            <a:ext cx="9191690" cy="68937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сыграем и споём…</a:t>
            </a:r>
            <a:endParaRPr lang="ru-RU" dirty="0"/>
          </a:p>
        </p:txBody>
      </p:sp>
      <p:pic>
        <p:nvPicPr>
          <p:cNvPr id="4" name="Содержимое 3" descr="178989_DSCN5094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964364"/>
            <a:ext cx="7858180" cy="58936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Закрепление тембра, </a:t>
            </a:r>
            <a:r>
              <a:rPr lang="ru-RU" b="1" dirty="0" err="1" smtClean="0"/>
              <a:t>короткий-длиный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4" name="Содержимое 3" descr="178990_DSCN5092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9533" y="1285860"/>
            <a:ext cx="8834467" cy="66258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Играем в с.р.игру : «больница».</a:t>
            </a:r>
            <a:endParaRPr lang="ru-RU" dirty="0"/>
          </a:p>
        </p:txBody>
      </p:sp>
      <p:pic>
        <p:nvPicPr>
          <p:cNvPr id="4" name="Содержимое 3" descr="178987_DSCN5098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214422"/>
            <a:ext cx="7143800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«Чья команда быстрее.»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«Кто быстрее пробежит на лыжах.»</a:t>
            </a:r>
            <a:endParaRPr lang="ru-RU" dirty="0"/>
          </a:p>
        </p:txBody>
      </p:sp>
      <p:pic>
        <p:nvPicPr>
          <p:cNvPr id="7" name="Содержимое 6" descr="179893_P1110073.jpe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4" y="2643182"/>
            <a:ext cx="4041775" cy="3031331"/>
          </a:xfrm>
        </p:spPr>
      </p:pic>
      <p:pic>
        <p:nvPicPr>
          <p:cNvPr id="8" name="Содержимое 7" descr="179891_preview_P1110064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57752" y="2402210"/>
            <a:ext cx="4000528" cy="3582578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Зимнее развлечения на каникулах.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Игры с песком.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Прыжки через </a:t>
            </a:r>
            <a:r>
              <a:rPr lang="ru-RU" dirty="0" err="1" smtClean="0"/>
              <a:t>припятствие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Содержимое 7" descr="DSCN545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34129" y="2491564"/>
            <a:ext cx="4518028" cy="4214843"/>
          </a:xfrm>
        </p:spPr>
      </p:pic>
      <p:pic>
        <p:nvPicPr>
          <p:cNvPr id="10" name="Содержимое 9" descr="DSCN545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1999" y="2428868"/>
            <a:ext cx="4288183" cy="3682215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на прогулке.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Коррекция работы с мячом, индивидуальная.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Работа по трудовому воспитанию.</a:t>
            </a:r>
            <a:endParaRPr lang="ru-RU" dirty="0"/>
          </a:p>
        </p:txBody>
      </p:sp>
      <p:pic>
        <p:nvPicPr>
          <p:cNvPr id="7" name="Содержимое 6" descr="178986_DSCN5099.jpe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65536" y="2234738"/>
            <a:ext cx="4255210" cy="4357718"/>
          </a:xfrm>
        </p:spPr>
      </p:pic>
      <p:pic>
        <p:nvPicPr>
          <p:cNvPr id="8" name="Содержимое 7" descr="160914_preview_DSCN3737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928934"/>
            <a:ext cx="4143404" cy="3107554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Коррекционная работа с детьми.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Покачаем  друг друга.                               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Покатаемся.</a:t>
            </a:r>
            <a:endParaRPr lang="ru-RU" dirty="0"/>
          </a:p>
        </p:txBody>
      </p:sp>
      <p:pic>
        <p:nvPicPr>
          <p:cNvPr id="9" name="Содержимое 8" descr="DSCN546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41244" y="2816874"/>
            <a:ext cx="4041775" cy="3031331"/>
          </a:xfrm>
        </p:spPr>
      </p:pic>
      <p:pic>
        <p:nvPicPr>
          <p:cNvPr id="10" name="Содержимое 9" descr="DSCN546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800600" y="2867819"/>
            <a:ext cx="4038600" cy="3028950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Прогулка.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Средняя группа «ЗВЁЗДОЧКИ»</a:t>
            </a:r>
            <a:endParaRPr lang="ru-RU" dirty="0"/>
          </a:p>
        </p:txBody>
      </p:sp>
      <p:pic>
        <p:nvPicPr>
          <p:cNvPr id="4" name="Содержимое 3" descr="DSCN547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00108"/>
            <a:ext cx="7572428" cy="5679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Осенний праздник.</a:t>
            </a:r>
            <a:endParaRPr lang="ru-RU" dirty="0"/>
          </a:p>
        </p:txBody>
      </p:sp>
      <p:pic>
        <p:nvPicPr>
          <p:cNvPr id="4" name="Содержимое 3" descr="Осенниий праздник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428736"/>
            <a:ext cx="8286808" cy="48577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Осенний праздник.</a:t>
            </a:r>
            <a:endParaRPr lang="ru-RU" dirty="0"/>
          </a:p>
        </p:txBody>
      </p:sp>
      <p:pic>
        <p:nvPicPr>
          <p:cNvPr id="4" name="Содержимое 3" descr="ПРАЗДНИК ОСЕНИ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500174"/>
            <a:ext cx="7786742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осени.</a:t>
            </a:r>
            <a:endParaRPr lang="ru-RU" dirty="0"/>
          </a:p>
        </p:txBody>
      </p:sp>
      <p:pic>
        <p:nvPicPr>
          <p:cNvPr id="4" name="Содержимое 3" descr="Осенний праздник.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17551"/>
            <a:ext cx="8358246" cy="48944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Проводы зимы- «Масленица».</a:t>
            </a:r>
            <a:endParaRPr lang="ru-RU" dirty="0"/>
          </a:p>
        </p:txBody>
      </p:sp>
      <p:pic>
        <p:nvPicPr>
          <p:cNvPr id="4" name="Содержимое 3" descr="160960_preview_DSCN3529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28802"/>
            <a:ext cx="9358378" cy="5429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 Широкая -Масленица».</a:t>
            </a:r>
            <a:endParaRPr lang="ru-RU" dirty="0"/>
          </a:p>
        </p:txBody>
      </p:sp>
      <p:pic>
        <p:nvPicPr>
          <p:cNvPr id="4" name="Содержимое 3" descr="160958_preview_DSCN3524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571612"/>
            <a:ext cx="7429552" cy="44135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Проводы зимы.</a:t>
            </a:r>
            <a:endParaRPr lang="ru-RU" dirty="0"/>
          </a:p>
        </p:txBody>
      </p:sp>
      <p:pic>
        <p:nvPicPr>
          <p:cNvPr id="4" name="Содержимое 3" descr="160961_preview_DSCN3538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714488"/>
            <a:ext cx="7643866" cy="4572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Поиграем в подвижные игры.</a:t>
            </a:r>
            <a:endParaRPr lang="ru-RU" dirty="0"/>
          </a:p>
        </p:txBody>
      </p:sp>
      <p:pic>
        <p:nvPicPr>
          <p:cNvPr id="4" name="Содержимое 3" descr="DSCN543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Научим малышей делать бабочек из фантиков.</a:t>
            </a:r>
            <a:endParaRPr lang="ru-RU" dirty="0"/>
          </a:p>
        </p:txBody>
      </p:sp>
      <p:pic>
        <p:nvPicPr>
          <p:cNvPr id="4" name="Содержимое 3" descr="160922_preview_DSCN3619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071546"/>
            <a:ext cx="8286776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совместные выставки работ родителей с детьми.</a:t>
            </a:r>
            <a:endParaRPr lang="ru-RU" dirty="0"/>
          </a:p>
        </p:txBody>
      </p:sp>
      <p:pic>
        <p:nvPicPr>
          <p:cNvPr id="4" name="Содержимое 3" descr="160939_preview_DSCN3495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12"/>
            <a:ext cx="9144000" cy="5429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Подарки для наших любимых мам.</a:t>
            </a:r>
            <a:endParaRPr lang="ru-RU" dirty="0"/>
          </a:p>
        </p:txBody>
      </p:sp>
      <p:pic>
        <p:nvPicPr>
          <p:cNvPr id="4" name="Содержимое 3" descr="160938_preview_DSCN3435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357298"/>
            <a:ext cx="8643998" cy="55007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зарядку все спешим.</a:t>
            </a:r>
            <a:endParaRPr lang="ru-RU" dirty="0"/>
          </a:p>
        </p:txBody>
      </p:sp>
      <p:pic>
        <p:nvPicPr>
          <p:cNvPr id="5" name="Содержимое 4" descr="DSCN54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500174"/>
            <a:ext cx="6786610" cy="5089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Поделки из овощей и фруктов.</a:t>
            </a:r>
            <a:endParaRPr lang="ru-RU" dirty="0"/>
          </a:p>
        </p:txBody>
      </p:sp>
      <p:pic>
        <p:nvPicPr>
          <p:cNvPr id="4" name="Содержимое 3" descr="160949_preview_DSCN4386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9144000" cy="5000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«Зимняя фантазия».</a:t>
            </a:r>
            <a:endParaRPr lang="ru-RU" dirty="0"/>
          </a:p>
        </p:txBody>
      </p:sp>
      <p:pic>
        <p:nvPicPr>
          <p:cNvPr id="4" name="Содержимое 3" descr="179604_preview_IMG_1847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357298"/>
            <a:ext cx="6929486" cy="4857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родителей, обогащение развивающей среды в группе.(Куклы по сезону.)</a:t>
            </a:r>
            <a:endParaRPr lang="ru-RU" dirty="0"/>
          </a:p>
        </p:txBody>
      </p:sp>
      <p:pic>
        <p:nvPicPr>
          <p:cNvPr id="4" name="Содержимое 3" descr="179031_preview_DSCN5022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357298"/>
            <a:ext cx="8358246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Дары осени.</a:t>
            </a:r>
            <a:endParaRPr lang="ru-RU" dirty="0"/>
          </a:p>
        </p:txBody>
      </p:sp>
      <p:pic>
        <p:nvPicPr>
          <p:cNvPr id="4" name="Содержимое 3" descr="160947_preview_DSCN4381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8753743" cy="4857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нашей группы в районном конкурсе: «Нашествие снеговиков».</a:t>
            </a:r>
            <a:endParaRPr lang="ru-RU" dirty="0"/>
          </a:p>
        </p:txBody>
      </p:sp>
      <p:pic>
        <p:nvPicPr>
          <p:cNvPr id="4" name="Содержимое 3" descr="179603_preview_DSCN4766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00174"/>
            <a:ext cx="8501122" cy="47692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С.р.игра «Салон красоты».</a:t>
            </a:r>
            <a:endParaRPr lang="ru-RU" dirty="0"/>
          </a:p>
        </p:txBody>
      </p:sp>
      <p:pic>
        <p:nvPicPr>
          <p:cNvPr id="4" name="Содержимое 3" descr="178983_DSCN5103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Свободная игровая деятельность детей в группе.</a:t>
            </a:r>
            <a:endParaRPr lang="ru-RU" dirty="0"/>
          </a:p>
        </p:txBody>
      </p:sp>
      <p:pic>
        <p:nvPicPr>
          <p:cNvPr id="4" name="Содержимое 3" descr="DSCN514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428736"/>
            <a:ext cx="8324761" cy="47148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Подготовка к проектной деятельности.</a:t>
            </a:r>
            <a:endParaRPr lang="ru-RU" dirty="0"/>
          </a:p>
        </p:txBody>
      </p:sp>
      <p:pic>
        <p:nvPicPr>
          <p:cNvPr id="4" name="Содержимое 3" descr="DSCN517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017943"/>
            <a:ext cx="8858280" cy="58400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«Открытие кафе: Лакомка».</a:t>
            </a:r>
            <a:endParaRPr lang="ru-RU" dirty="0"/>
          </a:p>
        </p:txBody>
      </p:sp>
      <p:pic>
        <p:nvPicPr>
          <p:cNvPr id="4" name="Содержимое 3" descr="DSCN516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85836"/>
            <a:ext cx="9144000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«Обслуживание гостей в кафе».</a:t>
            </a:r>
            <a:endParaRPr lang="ru-RU" dirty="0"/>
          </a:p>
        </p:txBody>
      </p:sp>
      <p:pic>
        <p:nvPicPr>
          <p:cNvPr id="4" name="Содержимое 3" descr="DSCN519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8996786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Бодрящая гимнастика после сна.</a:t>
            </a:r>
            <a:endParaRPr lang="ru-RU" dirty="0"/>
          </a:p>
        </p:txBody>
      </p:sp>
      <p:pic>
        <p:nvPicPr>
          <p:cNvPr id="4" name="Содержимое 3" descr="DSCN54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057837"/>
            <a:ext cx="7572428" cy="56793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Официант передаёт заказ повару.</a:t>
            </a:r>
            <a:endParaRPr lang="ru-RU" dirty="0"/>
          </a:p>
        </p:txBody>
      </p:sp>
      <p:pic>
        <p:nvPicPr>
          <p:cNvPr id="4" name="Содержимое 3" descr="DSCN519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736"/>
            <a:ext cx="8929718" cy="5214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 по заказу посетителей кафе.</a:t>
            </a:r>
            <a:endParaRPr lang="ru-RU" dirty="0"/>
          </a:p>
        </p:txBody>
      </p:sp>
      <p:pic>
        <p:nvPicPr>
          <p:cNvPr id="4" name="Содержимое 3" descr="DSCN516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000108"/>
            <a:ext cx="8143932" cy="54087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 забудьте рассчитаться за заказ кассиру.</a:t>
            </a:r>
            <a:endParaRPr lang="ru-RU" dirty="0"/>
          </a:p>
        </p:txBody>
      </p:sp>
      <p:pic>
        <p:nvPicPr>
          <p:cNvPr id="4" name="Содержимое 3" descr="DSCN51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28736"/>
            <a:ext cx="8715436" cy="5143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Все на своих рабочих местах.</a:t>
            </a:r>
            <a:endParaRPr lang="ru-RU" dirty="0"/>
          </a:p>
        </p:txBody>
      </p:sp>
      <p:pic>
        <p:nvPicPr>
          <p:cNvPr id="4" name="Содержимое 3" descr="DSCN518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017943"/>
            <a:ext cx="8715436" cy="58400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4" y="500042"/>
            <a:ext cx="9072626" cy="6875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Закончились угощения в кафе, научим малышей изготовлять конфеты.</a:t>
            </a:r>
            <a:endParaRPr lang="ru-RU" dirty="0"/>
          </a:p>
        </p:txBody>
      </p:sp>
      <p:pic>
        <p:nvPicPr>
          <p:cNvPr id="6" name="Содержимое 5" descr="DSCN52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Комбинированные занятия с привлечением других специалистов. Витамины нам нужны.</a:t>
            </a:r>
            <a:endParaRPr lang="ru-RU" dirty="0"/>
          </a:p>
        </p:txBody>
      </p:sp>
      <p:pic>
        <p:nvPicPr>
          <p:cNvPr id="6" name="Содержимое 5" descr="DSCN517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Оценим свои труды по достоинству.</a:t>
            </a:r>
            <a:endParaRPr lang="ru-RU" dirty="0"/>
          </a:p>
        </p:txBody>
      </p:sp>
      <p:pic>
        <p:nvPicPr>
          <p:cNvPr id="4" name="Содержимое 3" descr="DSCN51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14488"/>
            <a:ext cx="9018919" cy="48083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Зимние развлечения для детей.</a:t>
            </a:r>
            <a:endParaRPr lang="ru-RU" dirty="0"/>
          </a:p>
        </p:txBody>
      </p:sp>
      <p:pic>
        <p:nvPicPr>
          <p:cNvPr id="4" name="Содержимое 3" descr="DSCN525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Сначала слепим, а потом </a:t>
            </a:r>
            <a:r>
              <a:rPr lang="ru-RU" dirty="0" err="1" smtClean="0"/>
              <a:t>росспишем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Содержимое 3" descr="DSCN522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8929718" cy="49512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9600" dirty="0" smtClean="0"/>
              <a:t>До новых встреч.</a:t>
            </a:r>
            <a:endParaRPr lang="ru-RU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музыкальном занятии.</a:t>
            </a:r>
            <a:endParaRPr lang="ru-RU" dirty="0"/>
          </a:p>
        </p:txBody>
      </p:sp>
      <p:pic>
        <p:nvPicPr>
          <p:cNvPr id="4" name="Содержимое 3" descr="DSCN54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928670"/>
            <a:ext cx="7429552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Конец занятия музыки.</a:t>
            </a:r>
            <a:endParaRPr lang="ru-RU" dirty="0"/>
          </a:p>
        </p:txBody>
      </p:sp>
      <p:pic>
        <p:nvPicPr>
          <p:cNvPr id="4" name="Содержимое 3" descr="DSCN544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142984"/>
            <a:ext cx="7572428" cy="56793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Закаливающие процедуры.</a:t>
            </a:r>
            <a:endParaRPr lang="ru-RU" dirty="0"/>
          </a:p>
        </p:txBody>
      </p:sp>
      <p:pic>
        <p:nvPicPr>
          <p:cNvPr id="4" name="Содержимое 3" descr="Рисунок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08081" y="1527175"/>
            <a:ext cx="6091325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Занятие по ознакомлению с окружающим.Компьютерные презентации.</a:t>
            </a:r>
            <a:endParaRPr lang="ru-RU" dirty="0"/>
          </a:p>
        </p:txBody>
      </p:sp>
      <p:pic>
        <p:nvPicPr>
          <p:cNvPr id="4" name="Содержимое 3" descr="DSCN544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162061"/>
            <a:ext cx="7858180" cy="53132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с живым песком.</a:t>
            </a:r>
            <a:endParaRPr lang="ru-RU" dirty="0"/>
          </a:p>
        </p:txBody>
      </p:sp>
      <p:pic>
        <p:nvPicPr>
          <p:cNvPr id="4" name="Содержимое 3" descr="178997_preview_DSCN5081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72017"/>
            <a:ext cx="7643866" cy="57859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288</TotalTime>
  <Words>335</Words>
  <Application>Microsoft Office PowerPoint</Application>
  <PresentationFormat>Экран (4:3)</PresentationFormat>
  <Paragraphs>62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Официальная</vt:lpstr>
      <vt:lpstr>Родительское собрание.</vt:lpstr>
      <vt:lpstr>Средняя группа «ЗВЁЗДОЧКИ»</vt:lpstr>
      <vt:lpstr>На зарядку все спешим.</vt:lpstr>
      <vt:lpstr>Бодрящая гимнастика после сна.</vt:lpstr>
      <vt:lpstr>На музыкальном занятии.</vt:lpstr>
      <vt:lpstr>Конец занятия музыки.</vt:lpstr>
      <vt:lpstr>Закаливающие процедуры.</vt:lpstr>
      <vt:lpstr>Занятие по ознакомлению с окружающим.Компьютерные презентации.</vt:lpstr>
      <vt:lpstr>Игры с живым песком.</vt:lpstr>
      <vt:lpstr>Игры с водой.</vt:lpstr>
      <vt:lpstr>Играем в семью.</vt:lpstr>
      <vt:lpstr>Конструируем дом большой…</vt:lpstr>
      <vt:lpstr>И сыграем и споём…</vt:lpstr>
      <vt:lpstr>Закрепление тембра, короткий-длиный.</vt:lpstr>
      <vt:lpstr>Играем в с.р.игру : «больница».</vt:lpstr>
      <vt:lpstr>Зимнее развлечения на каникулах.</vt:lpstr>
      <vt:lpstr>Игры на прогулке.</vt:lpstr>
      <vt:lpstr>Коррекционная работа с детьми.</vt:lpstr>
      <vt:lpstr>Прогулка.</vt:lpstr>
      <vt:lpstr>Осенний праздник.</vt:lpstr>
      <vt:lpstr>Осенний праздник.</vt:lpstr>
      <vt:lpstr>Праздник осени.</vt:lpstr>
      <vt:lpstr>Проводы зимы- «Масленица».</vt:lpstr>
      <vt:lpstr>« Широкая -Масленица».</vt:lpstr>
      <vt:lpstr>Проводы зимы.</vt:lpstr>
      <vt:lpstr>Поиграем в подвижные игры.</vt:lpstr>
      <vt:lpstr>Научим малышей делать бабочек из фантиков.</vt:lpstr>
      <vt:lpstr>Наши совместные выставки работ родителей с детьми.</vt:lpstr>
      <vt:lpstr>Подарки для наших любимых мам.</vt:lpstr>
      <vt:lpstr>Поделки из овощей и фруктов.</vt:lpstr>
      <vt:lpstr>«Зимняя фантазия».</vt:lpstr>
      <vt:lpstr>Работа родителей, обогащение развивающей среды в группе.(Куклы по сезону.)</vt:lpstr>
      <vt:lpstr>Дары осени.</vt:lpstr>
      <vt:lpstr>Участие нашей группы в районном конкурсе: «Нашествие снеговиков».</vt:lpstr>
      <vt:lpstr>С.р.игра «Салон красоты».</vt:lpstr>
      <vt:lpstr>Свободная игровая деятельность детей в группе.</vt:lpstr>
      <vt:lpstr>Подготовка к проектной деятельности.</vt:lpstr>
      <vt:lpstr>«Открытие кафе: Лакомка».</vt:lpstr>
      <vt:lpstr>«Обслуживание гостей в кафе».</vt:lpstr>
      <vt:lpstr>Официант передаёт заказ повару.</vt:lpstr>
      <vt:lpstr>Музыка по заказу посетителей кафе.</vt:lpstr>
      <vt:lpstr>Не забудьте рассчитаться за заказ кассиру.</vt:lpstr>
      <vt:lpstr>Все на своих рабочих местах.</vt:lpstr>
      <vt:lpstr>Закончились угощения в кафе, научим малышей изготовлять конфеты.</vt:lpstr>
      <vt:lpstr>Комбинированные занятия с привлечением других специалистов. Витамины нам нужны.</vt:lpstr>
      <vt:lpstr>Оценим свои труды по достоинству.</vt:lpstr>
      <vt:lpstr>Зимние развлечения для детей.</vt:lpstr>
      <vt:lpstr>Сначала слепим, а потом росспишем.</vt:lpstr>
      <vt:lpstr>Спасибо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acer</cp:lastModifiedBy>
  <cp:revision>83</cp:revision>
  <dcterms:created xsi:type="dcterms:W3CDTF">2017-05-22T07:54:24Z</dcterms:created>
  <dcterms:modified xsi:type="dcterms:W3CDTF">2017-05-22T17:49:16Z</dcterms:modified>
</cp:coreProperties>
</file>